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EED5"/>
    <a:srgbClr val="E42920"/>
    <a:srgbClr val="D71920"/>
    <a:srgbClr val="D4354C"/>
    <a:srgbClr val="CD1519"/>
    <a:srgbClr val="EB90A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FECB3A-4F4B-4760-905E-8730A58B5E60}" v="55" dt="2019-04-14T11:48:16.6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-15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POLDINA Vitković" userId="de5d8406-09fa-41fa-8d28-8a7ba852ce89" providerId="ADAL" clId="{91FECB3A-4F4B-4760-905E-8730A58B5E60}"/>
    <pc:docChg chg="undo custSel mod addSld modSld">
      <pc:chgData name="LEOPOLDINA Vitković" userId="de5d8406-09fa-41fa-8d28-8a7ba852ce89" providerId="ADAL" clId="{91FECB3A-4F4B-4760-905E-8730A58B5E60}" dt="2019-04-14T11:48:23.650" v="400" actId="1076"/>
      <pc:docMkLst>
        <pc:docMk/>
      </pc:docMkLst>
      <pc:sldChg chg="modSp">
        <pc:chgData name="LEOPOLDINA Vitković" userId="de5d8406-09fa-41fa-8d28-8a7ba852ce89" providerId="ADAL" clId="{91FECB3A-4F4B-4760-905E-8730A58B5E60}" dt="2019-04-07T18:27:26.162" v="266" actId="113"/>
        <pc:sldMkLst>
          <pc:docMk/>
          <pc:sldMk cId="3806088709" sldId="256"/>
        </pc:sldMkLst>
        <pc:spChg chg="mod">
          <ac:chgData name="LEOPOLDINA Vitković" userId="de5d8406-09fa-41fa-8d28-8a7ba852ce89" providerId="ADAL" clId="{91FECB3A-4F4B-4760-905E-8730A58B5E60}" dt="2019-04-07T18:27:26.162" v="266" actId="113"/>
          <ac:spMkLst>
            <pc:docMk/>
            <pc:sldMk cId="3806088709" sldId="256"/>
            <ac:spMk id="2" creationId="{5965D9E8-FAA5-4249-97B4-A7D20F86F79A}"/>
          </ac:spMkLst>
        </pc:spChg>
      </pc:sldChg>
      <pc:sldChg chg="addSp delSp modSp add">
        <pc:chgData name="LEOPOLDINA Vitković" userId="de5d8406-09fa-41fa-8d28-8a7ba852ce89" providerId="ADAL" clId="{91FECB3A-4F4B-4760-905E-8730A58B5E60}" dt="2019-04-12T18:19:16.286" v="280" actId="1076"/>
        <pc:sldMkLst>
          <pc:docMk/>
          <pc:sldMk cId="3020890003" sldId="257"/>
        </pc:sldMkLst>
        <pc:spChg chg="mod">
          <ac:chgData name="LEOPOLDINA Vitković" userId="de5d8406-09fa-41fa-8d28-8a7ba852ce89" providerId="ADAL" clId="{91FECB3A-4F4B-4760-905E-8730A58B5E60}" dt="2019-04-06T11:02:24.593" v="2" actId="1076"/>
          <ac:spMkLst>
            <pc:docMk/>
            <pc:sldMk cId="3020890003" sldId="257"/>
            <ac:spMk id="2" creationId="{7C257A98-B480-47A2-B801-DA557EFEFF3C}"/>
          </ac:spMkLst>
        </pc:spChg>
        <pc:spChg chg="mod">
          <ac:chgData name="LEOPOLDINA Vitković" userId="de5d8406-09fa-41fa-8d28-8a7ba852ce89" providerId="ADAL" clId="{91FECB3A-4F4B-4760-905E-8730A58B5E60}" dt="2019-04-12T18:17:51.899" v="276" actId="20577"/>
          <ac:spMkLst>
            <pc:docMk/>
            <pc:sldMk cId="3020890003" sldId="257"/>
            <ac:spMk id="3" creationId="{62B0FBAA-54C1-462C-8F0F-225B6B8D68E0}"/>
          </ac:spMkLst>
        </pc:spChg>
        <pc:spChg chg="add del">
          <ac:chgData name="LEOPOLDINA Vitković" userId="de5d8406-09fa-41fa-8d28-8a7ba852ce89" providerId="ADAL" clId="{91FECB3A-4F4B-4760-905E-8730A58B5E60}" dt="2019-04-06T11:02:50.049" v="7"/>
          <ac:spMkLst>
            <pc:docMk/>
            <pc:sldMk cId="3020890003" sldId="257"/>
            <ac:spMk id="4" creationId="{56F86BDE-5681-46B0-8A52-77A730E4EFB1}"/>
          </ac:spMkLst>
        </pc:spChg>
        <pc:spChg chg="add del">
          <ac:chgData name="LEOPOLDINA Vitković" userId="de5d8406-09fa-41fa-8d28-8a7ba852ce89" providerId="ADAL" clId="{91FECB3A-4F4B-4760-905E-8730A58B5E60}" dt="2019-04-06T11:02:50.049" v="7"/>
          <ac:spMkLst>
            <pc:docMk/>
            <pc:sldMk cId="3020890003" sldId="257"/>
            <ac:spMk id="5" creationId="{3579935C-3060-478C-91E7-640781BBA120}"/>
          </ac:spMkLst>
        </pc:spChg>
        <pc:spChg chg="add del">
          <ac:chgData name="LEOPOLDINA Vitković" userId="de5d8406-09fa-41fa-8d28-8a7ba852ce89" providerId="ADAL" clId="{91FECB3A-4F4B-4760-905E-8730A58B5E60}" dt="2019-04-06T11:02:50.049" v="7"/>
          <ac:spMkLst>
            <pc:docMk/>
            <pc:sldMk cId="3020890003" sldId="257"/>
            <ac:spMk id="6" creationId="{9D87EB15-EFB1-4A30-B918-C448AB85DA9A}"/>
          </ac:spMkLst>
        </pc:spChg>
        <pc:spChg chg="add mod">
          <ac:chgData name="LEOPOLDINA Vitković" userId="de5d8406-09fa-41fa-8d28-8a7ba852ce89" providerId="ADAL" clId="{91FECB3A-4F4B-4760-905E-8730A58B5E60}" dt="2019-04-06T11:12:29.733" v="179" actId="114"/>
          <ac:spMkLst>
            <pc:docMk/>
            <pc:sldMk cId="3020890003" sldId="257"/>
            <ac:spMk id="9" creationId="{4A7EA514-6A0D-40B0-9E2F-1F06EA6E3338}"/>
          </ac:spMkLst>
        </pc:spChg>
        <pc:picChg chg="add mod">
          <ac:chgData name="LEOPOLDINA Vitković" userId="de5d8406-09fa-41fa-8d28-8a7ba852ce89" providerId="ADAL" clId="{91FECB3A-4F4B-4760-905E-8730A58B5E60}" dt="2019-04-12T18:19:16.286" v="280" actId="1076"/>
          <ac:picMkLst>
            <pc:docMk/>
            <pc:sldMk cId="3020890003" sldId="257"/>
            <ac:picMk id="6" creationId="{A7ED66AC-92D9-45D0-9253-EA8A0E864962}"/>
          </ac:picMkLst>
        </pc:picChg>
        <pc:cxnChg chg="add mod">
          <ac:chgData name="LEOPOLDINA Vitković" userId="de5d8406-09fa-41fa-8d28-8a7ba852ce89" providerId="ADAL" clId="{91FECB3A-4F4B-4760-905E-8730A58B5E60}" dt="2019-04-12T18:17:54.747" v="277" actId="1076"/>
          <ac:cxnSpMkLst>
            <pc:docMk/>
            <pc:sldMk cId="3020890003" sldId="257"/>
            <ac:cxnSpMk id="8" creationId="{962EAA77-7BCC-4EE0-B381-3E99E46D00AE}"/>
          </ac:cxnSpMkLst>
        </pc:cxnChg>
      </pc:sldChg>
      <pc:sldChg chg="addSp modSp add mod setBg">
        <pc:chgData name="LEOPOLDINA Vitković" userId="de5d8406-09fa-41fa-8d28-8a7ba852ce89" providerId="ADAL" clId="{91FECB3A-4F4B-4760-905E-8730A58B5E60}" dt="2019-04-12T18:20:28.037" v="295" actId="1076"/>
        <pc:sldMkLst>
          <pc:docMk/>
          <pc:sldMk cId="1182449034" sldId="258"/>
        </pc:sldMkLst>
        <pc:spChg chg="mod">
          <ac:chgData name="LEOPOLDINA Vitković" userId="de5d8406-09fa-41fa-8d28-8a7ba852ce89" providerId="ADAL" clId="{91FECB3A-4F4B-4760-905E-8730A58B5E60}" dt="2019-04-12T18:20:19.791" v="289" actId="26606"/>
          <ac:spMkLst>
            <pc:docMk/>
            <pc:sldMk cId="1182449034" sldId="258"/>
            <ac:spMk id="2" creationId="{5ADEC926-2B9A-448A-B11B-ADB718163085}"/>
          </ac:spMkLst>
        </pc:spChg>
        <pc:spChg chg="mod">
          <ac:chgData name="LEOPOLDINA Vitković" userId="de5d8406-09fa-41fa-8d28-8a7ba852ce89" providerId="ADAL" clId="{91FECB3A-4F4B-4760-905E-8730A58B5E60}" dt="2019-04-12T18:20:28.037" v="295" actId="1076"/>
          <ac:spMkLst>
            <pc:docMk/>
            <pc:sldMk cId="1182449034" sldId="258"/>
            <ac:spMk id="3" creationId="{A8076065-075C-4311-9BD5-74C14D21B404}"/>
          </ac:spMkLst>
        </pc:spChg>
        <pc:picChg chg="add mod">
          <ac:chgData name="LEOPOLDINA Vitković" userId="de5d8406-09fa-41fa-8d28-8a7ba852ce89" providerId="ADAL" clId="{91FECB3A-4F4B-4760-905E-8730A58B5E60}" dt="2019-04-12T18:20:19.791" v="289" actId="26606"/>
          <ac:picMkLst>
            <pc:docMk/>
            <pc:sldMk cId="1182449034" sldId="258"/>
            <ac:picMk id="5" creationId="{BF84E44B-63D7-4BC8-92AF-B6673CE152D4}"/>
          </ac:picMkLst>
        </pc:picChg>
      </pc:sldChg>
      <pc:sldChg chg="addSp delSp modSp add">
        <pc:chgData name="LEOPOLDINA Vitković" userId="de5d8406-09fa-41fa-8d28-8a7ba852ce89" providerId="ADAL" clId="{91FECB3A-4F4B-4760-905E-8730A58B5E60}" dt="2019-04-14T11:46:30.919" v="382" actId="1076"/>
        <pc:sldMkLst>
          <pc:docMk/>
          <pc:sldMk cId="194204755" sldId="259"/>
        </pc:sldMkLst>
        <pc:spChg chg="mod">
          <ac:chgData name="LEOPOLDINA Vitković" userId="de5d8406-09fa-41fa-8d28-8a7ba852ce89" providerId="ADAL" clId="{91FECB3A-4F4B-4760-905E-8730A58B5E60}" dt="2019-04-06T11:08:21.185" v="43"/>
          <ac:spMkLst>
            <pc:docMk/>
            <pc:sldMk cId="194204755" sldId="259"/>
            <ac:spMk id="2" creationId="{3083C82C-3BA8-4938-BB7B-2265F31DEF42}"/>
          </ac:spMkLst>
        </pc:spChg>
        <pc:spChg chg="mod">
          <ac:chgData name="LEOPOLDINA Vitković" userId="de5d8406-09fa-41fa-8d28-8a7ba852ce89" providerId="ADAL" clId="{91FECB3A-4F4B-4760-905E-8730A58B5E60}" dt="2019-04-07T14:29:24.214" v="257" actId="14100"/>
          <ac:spMkLst>
            <pc:docMk/>
            <pc:sldMk cId="194204755" sldId="259"/>
            <ac:spMk id="3" creationId="{92E44CD4-E57E-447C-A357-A3898236AA97}"/>
          </ac:spMkLst>
        </pc:spChg>
        <pc:picChg chg="add del mod">
          <ac:chgData name="LEOPOLDINA Vitković" userId="de5d8406-09fa-41fa-8d28-8a7ba852ce89" providerId="ADAL" clId="{91FECB3A-4F4B-4760-905E-8730A58B5E60}" dt="2019-04-12T18:21:16.490" v="307" actId="478"/>
          <ac:picMkLst>
            <pc:docMk/>
            <pc:sldMk cId="194204755" sldId="259"/>
            <ac:picMk id="5" creationId="{49BABF9B-CBAA-400C-82C8-FF43E47EA9F2}"/>
          </ac:picMkLst>
        </pc:picChg>
        <pc:picChg chg="add del mod">
          <ac:chgData name="LEOPOLDINA Vitković" userId="de5d8406-09fa-41fa-8d28-8a7ba852ce89" providerId="ADAL" clId="{91FECB3A-4F4B-4760-905E-8730A58B5E60}" dt="2019-04-14T11:45:50.548" v="377" actId="478"/>
          <ac:picMkLst>
            <pc:docMk/>
            <pc:sldMk cId="194204755" sldId="259"/>
            <ac:picMk id="5" creationId="{556FA288-59B3-4CD5-AB0B-3DE33E3B925C}"/>
          </ac:picMkLst>
        </pc:picChg>
        <pc:picChg chg="add del mod">
          <ac:chgData name="LEOPOLDINA Vitković" userId="de5d8406-09fa-41fa-8d28-8a7ba852ce89" providerId="ADAL" clId="{91FECB3A-4F4B-4760-905E-8730A58B5E60}" dt="2019-04-13T14:12:41.129" v="361"/>
          <ac:picMkLst>
            <pc:docMk/>
            <pc:sldMk cId="194204755" sldId="259"/>
            <ac:picMk id="5" creationId="{630A10DA-DB6C-4157-9875-870512043798}"/>
          </ac:picMkLst>
        </pc:picChg>
        <pc:picChg chg="add mod">
          <ac:chgData name="LEOPOLDINA Vitković" userId="de5d8406-09fa-41fa-8d28-8a7ba852ce89" providerId="ADAL" clId="{91FECB3A-4F4B-4760-905E-8730A58B5E60}" dt="2019-04-12T18:21:50.995" v="314" actId="1076"/>
          <ac:picMkLst>
            <pc:docMk/>
            <pc:sldMk cId="194204755" sldId="259"/>
            <ac:picMk id="7" creationId="{14FDE64C-F808-4002-93E8-CD3CE00916F1}"/>
          </ac:picMkLst>
        </pc:picChg>
        <pc:picChg chg="add del mod">
          <ac:chgData name="LEOPOLDINA Vitković" userId="de5d8406-09fa-41fa-8d28-8a7ba852ce89" providerId="ADAL" clId="{91FECB3A-4F4B-4760-905E-8730A58B5E60}" dt="2019-04-14T11:45:23.182" v="370" actId="478"/>
          <ac:picMkLst>
            <pc:docMk/>
            <pc:sldMk cId="194204755" sldId="259"/>
            <ac:picMk id="8" creationId="{BF5CEE90-576E-434B-A14F-F8A2823DED3D}"/>
          </ac:picMkLst>
        </pc:picChg>
        <pc:picChg chg="add mod">
          <ac:chgData name="LEOPOLDINA Vitković" userId="de5d8406-09fa-41fa-8d28-8a7ba852ce89" providerId="ADAL" clId="{91FECB3A-4F4B-4760-905E-8730A58B5E60}" dt="2019-04-14T11:46:30.919" v="382" actId="1076"/>
          <ac:picMkLst>
            <pc:docMk/>
            <pc:sldMk cId="194204755" sldId="259"/>
            <ac:picMk id="9" creationId="{42A0543C-D2B6-4B6A-A43E-BA065DD5CB45}"/>
          </ac:picMkLst>
        </pc:picChg>
      </pc:sldChg>
      <pc:sldChg chg="addSp delSp modSp add">
        <pc:chgData name="LEOPOLDINA Vitković" userId="de5d8406-09fa-41fa-8d28-8a7ba852ce89" providerId="ADAL" clId="{91FECB3A-4F4B-4760-905E-8730A58B5E60}" dt="2019-04-14T11:48:00.881" v="394" actId="1076"/>
        <pc:sldMkLst>
          <pc:docMk/>
          <pc:sldMk cId="3576397709" sldId="260"/>
        </pc:sldMkLst>
        <pc:spChg chg="mod">
          <ac:chgData name="LEOPOLDINA Vitković" userId="de5d8406-09fa-41fa-8d28-8a7ba852ce89" providerId="ADAL" clId="{91FECB3A-4F4B-4760-905E-8730A58B5E60}" dt="2019-04-06T11:08:53.488" v="57"/>
          <ac:spMkLst>
            <pc:docMk/>
            <pc:sldMk cId="3576397709" sldId="260"/>
            <ac:spMk id="2" creationId="{DDD378E9-2FB6-49C0-81FB-673DD9B25837}"/>
          </ac:spMkLst>
        </pc:spChg>
        <pc:spChg chg="mod">
          <ac:chgData name="LEOPOLDINA Vitković" userId="de5d8406-09fa-41fa-8d28-8a7ba852ce89" providerId="ADAL" clId="{91FECB3A-4F4B-4760-905E-8730A58B5E60}" dt="2019-04-07T14:29:11.549" v="250" actId="20577"/>
          <ac:spMkLst>
            <pc:docMk/>
            <pc:sldMk cId="3576397709" sldId="260"/>
            <ac:spMk id="3" creationId="{CC98E09F-6850-48D8-87DB-F014497CBE70}"/>
          </ac:spMkLst>
        </pc:spChg>
        <pc:picChg chg="add del mod">
          <ac:chgData name="LEOPOLDINA Vitković" userId="de5d8406-09fa-41fa-8d28-8a7ba852ce89" providerId="ADAL" clId="{91FECB3A-4F4B-4760-905E-8730A58B5E60}" dt="2019-04-14T11:45:26.466" v="371" actId="478"/>
          <ac:picMkLst>
            <pc:docMk/>
            <pc:sldMk cId="3576397709" sldId="260"/>
            <ac:picMk id="4" creationId="{A8A473E1-1E32-4D21-B9D8-8314A4CB5C8F}"/>
          </ac:picMkLst>
        </pc:picChg>
        <pc:picChg chg="add mod">
          <ac:chgData name="LEOPOLDINA Vitković" userId="de5d8406-09fa-41fa-8d28-8a7ba852ce89" providerId="ADAL" clId="{91FECB3A-4F4B-4760-905E-8730A58B5E60}" dt="2019-04-12T18:22:24.637" v="321" actId="1076"/>
          <ac:picMkLst>
            <pc:docMk/>
            <pc:sldMk cId="3576397709" sldId="260"/>
            <ac:picMk id="5" creationId="{80A82C85-6E7B-4DC3-8CC5-2801A7C37FB1}"/>
          </ac:picMkLst>
        </pc:picChg>
        <pc:picChg chg="add del mod">
          <ac:chgData name="LEOPOLDINA Vitković" userId="de5d8406-09fa-41fa-8d28-8a7ba852ce89" providerId="ADAL" clId="{91FECB3A-4F4B-4760-905E-8730A58B5E60}" dt="2019-04-14T11:46:59.435" v="390" actId="478"/>
          <ac:picMkLst>
            <pc:docMk/>
            <pc:sldMk cId="3576397709" sldId="260"/>
            <ac:picMk id="7" creationId="{403376D9-C7AA-4880-91BB-46A57BA6ED9B}"/>
          </ac:picMkLst>
        </pc:picChg>
        <pc:picChg chg="add mod">
          <ac:chgData name="LEOPOLDINA Vitković" userId="de5d8406-09fa-41fa-8d28-8a7ba852ce89" providerId="ADAL" clId="{91FECB3A-4F4B-4760-905E-8730A58B5E60}" dt="2019-04-14T11:48:00.881" v="394" actId="1076"/>
          <ac:picMkLst>
            <pc:docMk/>
            <pc:sldMk cId="3576397709" sldId="260"/>
            <ac:picMk id="9" creationId="{72293067-DBD4-4039-BDB0-69BD9A5CCC0F}"/>
          </ac:picMkLst>
        </pc:picChg>
      </pc:sldChg>
      <pc:sldChg chg="addSp delSp modSp add mod setBg">
        <pc:chgData name="LEOPOLDINA Vitković" userId="de5d8406-09fa-41fa-8d28-8a7ba852ce89" providerId="ADAL" clId="{91FECB3A-4F4B-4760-905E-8730A58B5E60}" dt="2019-04-14T11:48:23.650" v="400" actId="1076"/>
        <pc:sldMkLst>
          <pc:docMk/>
          <pc:sldMk cId="2222562416" sldId="261"/>
        </pc:sldMkLst>
        <pc:spChg chg="mod">
          <ac:chgData name="LEOPOLDINA Vitković" userId="de5d8406-09fa-41fa-8d28-8a7ba852ce89" providerId="ADAL" clId="{91FECB3A-4F4B-4760-905E-8730A58B5E60}" dt="2019-04-12T18:23:07.823" v="327" actId="26606"/>
          <ac:spMkLst>
            <pc:docMk/>
            <pc:sldMk cId="2222562416" sldId="261"/>
            <ac:spMk id="2" creationId="{BE42E121-3886-4713-9B31-AB9BD13908C0}"/>
          </ac:spMkLst>
        </pc:spChg>
        <pc:spChg chg="mod">
          <ac:chgData name="LEOPOLDINA Vitković" userId="de5d8406-09fa-41fa-8d28-8a7ba852ce89" providerId="ADAL" clId="{91FECB3A-4F4B-4760-905E-8730A58B5E60}" dt="2019-04-12T18:23:25.132" v="332" actId="1076"/>
          <ac:spMkLst>
            <pc:docMk/>
            <pc:sldMk cId="2222562416" sldId="261"/>
            <ac:spMk id="3" creationId="{30E9BE1B-5F63-4DED-8BEA-13C1CA83F19D}"/>
          </ac:spMkLst>
        </pc:spChg>
        <pc:picChg chg="add mod">
          <ac:chgData name="LEOPOLDINA Vitković" userId="de5d8406-09fa-41fa-8d28-8a7ba852ce89" providerId="ADAL" clId="{91FECB3A-4F4B-4760-905E-8730A58B5E60}" dt="2019-04-12T18:23:07.823" v="327" actId="26606"/>
          <ac:picMkLst>
            <pc:docMk/>
            <pc:sldMk cId="2222562416" sldId="261"/>
            <ac:picMk id="5" creationId="{CC631514-35BC-45F3-8255-1EACA649A1D7}"/>
          </ac:picMkLst>
        </pc:picChg>
        <pc:picChg chg="add del mod">
          <ac:chgData name="LEOPOLDINA Vitković" userId="de5d8406-09fa-41fa-8d28-8a7ba852ce89" providerId="ADAL" clId="{91FECB3A-4F4B-4760-905E-8730A58B5E60}" dt="2019-04-14T11:45:29.776" v="372" actId="478"/>
          <ac:picMkLst>
            <pc:docMk/>
            <pc:sldMk cId="2222562416" sldId="261"/>
            <ac:picMk id="6" creationId="{F4722E3A-14D4-477A-B6F8-4C46785C0B86}"/>
          </ac:picMkLst>
        </pc:picChg>
        <pc:picChg chg="add mod">
          <ac:chgData name="LEOPOLDINA Vitković" userId="de5d8406-09fa-41fa-8d28-8a7ba852ce89" providerId="ADAL" clId="{91FECB3A-4F4B-4760-905E-8730A58B5E60}" dt="2019-04-14T11:48:23.650" v="400" actId="1076"/>
          <ac:picMkLst>
            <pc:docMk/>
            <pc:sldMk cId="2222562416" sldId="261"/>
            <ac:picMk id="7" creationId="{9A941C84-73AB-483C-B941-2CD241416941}"/>
          </ac:picMkLst>
        </pc:picChg>
      </pc:sldChg>
      <pc:sldChg chg="addSp delSp modSp add mod setBg">
        <pc:chgData name="LEOPOLDINA Vitković" userId="de5d8406-09fa-41fa-8d28-8a7ba852ce89" providerId="ADAL" clId="{91FECB3A-4F4B-4760-905E-8730A58B5E60}" dt="2019-04-12T18:25:33.659" v="355" actId="14100"/>
        <pc:sldMkLst>
          <pc:docMk/>
          <pc:sldMk cId="728512376" sldId="262"/>
        </pc:sldMkLst>
        <pc:spChg chg="mod">
          <ac:chgData name="LEOPOLDINA Vitković" userId="de5d8406-09fa-41fa-8d28-8a7ba852ce89" providerId="ADAL" clId="{91FECB3A-4F4B-4760-905E-8730A58B5E60}" dt="2019-04-12T18:24:46.911" v="354" actId="26606"/>
          <ac:spMkLst>
            <pc:docMk/>
            <pc:sldMk cId="728512376" sldId="262"/>
            <ac:spMk id="2" creationId="{1DC6B3C1-FE90-470B-B1E8-3187EFC77246}"/>
          </ac:spMkLst>
        </pc:spChg>
        <pc:spChg chg="add del mod">
          <ac:chgData name="LEOPOLDINA Vitković" userId="de5d8406-09fa-41fa-8d28-8a7ba852ce89" providerId="ADAL" clId="{91FECB3A-4F4B-4760-905E-8730A58B5E60}" dt="2019-04-12T18:25:33.659" v="355" actId="14100"/>
          <ac:spMkLst>
            <pc:docMk/>
            <pc:sldMk cId="728512376" sldId="262"/>
            <ac:spMk id="3" creationId="{EB24C297-654E-4432-987B-3172BB099B10}"/>
          </ac:spMkLst>
        </pc:spChg>
        <pc:spChg chg="add del">
          <ac:chgData name="LEOPOLDINA Vitković" userId="de5d8406-09fa-41fa-8d28-8a7ba852ce89" providerId="ADAL" clId="{91FECB3A-4F4B-4760-905E-8730A58B5E60}" dt="2019-04-12T18:23:51.922" v="334" actId="26606"/>
          <ac:spMkLst>
            <pc:docMk/>
            <pc:sldMk cId="728512376" sldId="262"/>
            <ac:spMk id="10" creationId="{46C2E80F-49A6-4372-B103-219D417A55ED}"/>
          </ac:spMkLst>
        </pc:spChg>
        <pc:spChg chg="add del">
          <ac:chgData name="LEOPOLDINA Vitković" userId="de5d8406-09fa-41fa-8d28-8a7ba852ce89" providerId="ADAL" clId="{91FECB3A-4F4B-4760-905E-8730A58B5E60}" dt="2019-04-12T18:24:01.253" v="338" actId="26606"/>
          <ac:spMkLst>
            <pc:docMk/>
            <pc:sldMk cId="728512376" sldId="262"/>
            <ac:spMk id="14" creationId="{BE95D989-81FA-4BAD-9AD5-E46CEDA91B36}"/>
          </ac:spMkLst>
        </pc:spChg>
        <pc:spChg chg="add del">
          <ac:chgData name="LEOPOLDINA Vitković" userId="de5d8406-09fa-41fa-8d28-8a7ba852ce89" providerId="ADAL" clId="{91FECB3A-4F4B-4760-905E-8730A58B5E60}" dt="2019-04-12T18:24:01.253" v="338" actId="26606"/>
          <ac:spMkLst>
            <pc:docMk/>
            <pc:sldMk cId="728512376" sldId="262"/>
            <ac:spMk id="15" creationId="{156189E5-8A3E-4CFD-B71B-CCD0F8495E56}"/>
          </ac:spMkLst>
        </pc:spChg>
        <pc:spChg chg="add del">
          <ac:chgData name="LEOPOLDINA Vitković" userId="de5d8406-09fa-41fa-8d28-8a7ba852ce89" providerId="ADAL" clId="{91FECB3A-4F4B-4760-905E-8730A58B5E60}" dt="2019-04-12T18:24:46.911" v="354" actId="26606"/>
          <ac:spMkLst>
            <pc:docMk/>
            <pc:sldMk cId="728512376" sldId="262"/>
            <ac:spMk id="18" creationId="{46C2E80F-49A6-4372-B103-219D417A55ED}"/>
          </ac:spMkLst>
        </pc:spChg>
        <pc:spChg chg="add del">
          <ac:chgData name="LEOPOLDINA Vitković" userId="de5d8406-09fa-41fa-8d28-8a7ba852ce89" providerId="ADAL" clId="{91FECB3A-4F4B-4760-905E-8730A58B5E60}" dt="2019-04-12T18:24:42.200" v="351" actId="26606"/>
          <ac:spMkLst>
            <pc:docMk/>
            <pc:sldMk cId="728512376" sldId="262"/>
            <ac:spMk id="21" creationId="{01D0AF59-99C3-4251-AB9A-C966C6AD4400}"/>
          </ac:spMkLst>
        </pc:spChg>
        <pc:spChg chg="add del">
          <ac:chgData name="LEOPOLDINA Vitković" userId="de5d8406-09fa-41fa-8d28-8a7ba852ce89" providerId="ADAL" clId="{91FECB3A-4F4B-4760-905E-8730A58B5E60}" dt="2019-04-12T18:24:42.200" v="351" actId="26606"/>
          <ac:spMkLst>
            <pc:docMk/>
            <pc:sldMk cId="728512376" sldId="262"/>
            <ac:spMk id="22" creationId="{1855405F-37A2-4869-9154-F8BE3BECE6C3}"/>
          </ac:spMkLst>
        </pc:spChg>
        <pc:spChg chg="add del">
          <ac:chgData name="LEOPOLDINA Vitković" userId="de5d8406-09fa-41fa-8d28-8a7ba852ce89" providerId="ADAL" clId="{91FECB3A-4F4B-4760-905E-8730A58B5E60}" dt="2019-04-12T18:24:26.212" v="343" actId="26606"/>
          <ac:spMkLst>
            <pc:docMk/>
            <pc:sldMk cId="728512376" sldId="262"/>
            <ac:spMk id="24" creationId="{01D0AF59-99C3-4251-AB9A-C966C6AD4400}"/>
          </ac:spMkLst>
        </pc:spChg>
        <pc:spChg chg="add del">
          <ac:chgData name="LEOPOLDINA Vitković" userId="de5d8406-09fa-41fa-8d28-8a7ba852ce89" providerId="ADAL" clId="{91FECB3A-4F4B-4760-905E-8730A58B5E60}" dt="2019-04-12T18:24:26.212" v="343" actId="26606"/>
          <ac:spMkLst>
            <pc:docMk/>
            <pc:sldMk cId="728512376" sldId="262"/>
            <ac:spMk id="26" creationId="{1855405F-37A2-4869-9154-F8BE3BECE6C3}"/>
          </ac:spMkLst>
        </pc:spChg>
        <pc:graphicFrameChg chg="add del">
          <ac:chgData name="LEOPOLDINA Vitković" userId="de5d8406-09fa-41fa-8d28-8a7ba852ce89" providerId="ADAL" clId="{91FECB3A-4F4B-4760-905E-8730A58B5E60}" dt="2019-04-12T18:23:51.922" v="334" actId="26606"/>
          <ac:graphicFrameMkLst>
            <pc:docMk/>
            <pc:sldMk cId="728512376" sldId="262"/>
            <ac:graphicFrameMk id="5" creationId="{3CF2F90B-C763-4231-A0A1-0960574EFF71}"/>
          </ac:graphicFrameMkLst>
        </pc:graphicFrameChg>
        <pc:graphicFrameChg chg="add del">
          <ac:chgData name="LEOPOLDINA Vitković" userId="de5d8406-09fa-41fa-8d28-8a7ba852ce89" providerId="ADAL" clId="{91FECB3A-4F4B-4760-905E-8730A58B5E60}" dt="2019-04-12T18:23:54.617" v="336" actId="26606"/>
          <ac:graphicFrameMkLst>
            <pc:docMk/>
            <pc:sldMk cId="728512376" sldId="262"/>
            <ac:graphicFrameMk id="12" creationId="{C0C30D30-D29F-4D5C-A8A9-B83693B632FB}"/>
          </ac:graphicFrameMkLst>
        </pc:graphicFrameChg>
        <pc:graphicFrameChg chg="add del">
          <ac:chgData name="LEOPOLDINA Vitković" userId="de5d8406-09fa-41fa-8d28-8a7ba852ce89" providerId="ADAL" clId="{91FECB3A-4F4B-4760-905E-8730A58B5E60}" dt="2019-04-12T18:24:01.253" v="338" actId="26606"/>
          <ac:graphicFrameMkLst>
            <pc:docMk/>
            <pc:sldMk cId="728512376" sldId="262"/>
            <ac:graphicFrameMk id="16" creationId="{895FB210-53E6-4B64-94A5-6147839007B7}"/>
          </ac:graphicFrameMkLst>
        </pc:graphicFrameChg>
        <pc:graphicFrameChg chg="add del mod modGraphic">
          <ac:chgData name="LEOPOLDINA Vitković" userId="de5d8406-09fa-41fa-8d28-8a7ba852ce89" providerId="ADAL" clId="{91FECB3A-4F4B-4760-905E-8730A58B5E60}" dt="2019-04-12T18:24:46.911" v="354" actId="26606"/>
          <ac:graphicFrameMkLst>
            <pc:docMk/>
            <pc:sldMk cId="728512376" sldId="262"/>
            <ac:graphicFrameMk id="19" creationId="{3CF2F90B-C763-4231-A0A1-0960574EFF71}"/>
          </ac:graphicFrameMkLst>
        </pc:graphicFrameChg>
      </pc:sldChg>
      <pc:sldChg chg="modSp add">
        <pc:chgData name="LEOPOLDINA Vitković" userId="de5d8406-09fa-41fa-8d28-8a7ba852ce89" providerId="ADAL" clId="{91FECB3A-4F4B-4760-905E-8730A58B5E60}" dt="2019-04-07T14:23:07.389" v="201"/>
        <pc:sldMkLst>
          <pc:docMk/>
          <pc:sldMk cId="2634989861" sldId="263"/>
        </pc:sldMkLst>
        <pc:spChg chg="mod">
          <ac:chgData name="LEOPOLDINA Vitković" userId="de5d8406-09fa-41fa-8d28-8a7ba852ce89" providerId="ADAL" clId="{91FECB3A-4F4B-4760-905E-8730A58B5E60}" dt="2019-04-07T14:23:07.389" v="201"/>
          <ac:spMkLst>
            <pc:docMk/>
            <pc:sldMk cId="2634989861" sldId="263"/>
            <ac:spMk id="3" creationId="{F19534A5-626A-4C2F-A8B9-320FCB9EA4B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ABC3B97-80F2-4C4B-B78B-63B6CA73E1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A1219E35-4B05-4EA7-934A-784E1DE444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AE9BF12C-071B-4C97-AF24-807FC3622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4E85D-2EB0-4FFA-8B7C-88A412318D24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D6CF0FB-A42E-49E1-8876-71F659B58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96B3C6FF-6F22-4D85-9BDC-D5F5E82B9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2D41-CAFC-41EC-B0BF-1106E3F49F5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45953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34C16A0-7593-4F79-964E-BDF1614BC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31B20FC7-8AA5-44DB-94E8-BB456F68AE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2422EDE4-05EA-416D-86C5-14F54ACC5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4E85D-2EB0-4FFA-8B7C-88A412318D24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D51FDEF-37C6-4586-9009-F9CBD90AA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D35ECFC-8369-416C-84CF-2D5F19DEB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2D41-CAFC-41EC-B0BF-1106E3F49F5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54412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AE14E23C-C0FA-42D8-AC67-EA6F66961D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165FB8D1-CC59-456B-A3C4-BB7AD4961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8A53C69B-B03E-45DA-9F8A-F98AE6DD8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4E85D-2EB0-4FFA-8B7C-88A412318D24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7118648C-1801-41E6-AA1C-B9A3C6644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68B6709F-A967-43DE-BFCA-46C672A2E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2D41-CAFC-41EC-B0BF-1106E3F49F5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28823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A436F7D-2710-46CD-B2F6-274579D48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63855FB-39E0-4C1A-B828-7A6541175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A94D959B-9877-4519-B4CD-B4043480B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4E85D-2EB0-4FFA-8B7C-88A412318D24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2713BCA8-AC75-424A-8523-FF5102206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83A8F671-EB67-4FC7-A956-B45D4E5E3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2D41-CAFC-41EC-B0BF-1106E3F49F5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66350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613DE1D-CB73-4F90-9ABC-E7AC2E2C9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D08EA3AD-2E88-42A1-8C54-60FD8E0D61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7172FCCE-2515-4E00-BB2D-4A43108F7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4E85D-2EB0-4FFA-8B7C-88A412318D24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1183C07-79B5-4EC0-8CEE-5F6943D99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BFAD9D6-AA1A-445F-8437-41A28040F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2D41-CAFC-41EC-B0BF-1106E3F49F5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56120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F518AF4-35D7-4870-8D84-71E4860A7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50AEAAF-D18A-4AEE-8E91-E7D38D7AD5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1A0D90DC-528F-47A1-99D3-8810B4089C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FD7AADA6-C1C2-454E-9084-72DA3B208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4E85D-2EB0-4FFA-8B7C-88A412318D24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A7B7DDE3-4502-4BE4-909C-FB3539CC2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0BFCEBAB-098F-4CA1-91F6-AAD74AE67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2D41-CAFC-41EC-B0BF-1106E3F49F5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93769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399A5DE-5F71-413C-887B-733B761E0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C3F14B3B-AF12-49AC-B73C-A843A7AC4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99282A3C-2D26-4174-B21B-6CEAB0852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8AD4FCCF-FF42-4CB4-BB63-FB63ABBFE7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EBE211D0-51F6-4C53-9523-3C009D812C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3316313D-F0B4-452F-A412-C6510B161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4E85D-2EB0-4FFA-8B7C-88A412318D24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35EB3889-1E56-4DE5-9CA4-A38240CBE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6495BC16-999B-4195-B578-68D1F8597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2D41-CAFC-41EC-B0BF-1106E3F49F5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13208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1E1EC3C-94D8-4D5B-AF6A-E26429A3C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A8D7226D-195D-428B-B947-EA0E43944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4E85D-2EB0-4FFA-8B7C-88A412318D24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62151C0D-9211-47C6-AF50-FFD08D99D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4DE7A6B9-4CC1-43EE-936A-73791D88F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2D41-CAFC-41EC-B0BF-1106E3F49F5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69883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653AEC0E-F497-4CF7-A274-96367DF21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4E85D-2EB0-4FFA-8B7C-88A412318D24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8390AE78-58AD-4659-8F80-BA86B41C2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F67460EB-0A3C-4D2E-B413-7C4E32CA2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2D41-CAFC-41EC-B0BF-1106E3F49F5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78097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E27BB91-2A80-4199-A131-4461E50A6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8C173A1-4C7F-4977-B5E2-A477AB227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4BFB9C8F-C1EF-46A1-B478-CC548135B5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691AEC6E-402D-4308-A4EA-B2509F372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4E85D-2EB0-4FFA-8B7C-88A412318D24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8A3BF004-3960-4314-853A-E9E356B35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0C1080E0-4B42-444A-9142-5926CFD6E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2D41-CAFC-41EC-B0BF-1106E3F49F5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02951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EE3EAD5-9827-4D41-A0AE-58F40C8DB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B9D327DD-C4AF-4EBC-AC0F-E7F5C50B79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547F2AEF-B28C-4D3A-8136-861940A8A7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D3C30F0D-5F46-49F7-994C-2C88F9D53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4E85D-2EB0-4FFA-8B7C-88A412318D24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03045321-8E71-4630-9DC7-5B8D1E1BD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F0C38E2C-9D09-41A2-B835-1BC462FAA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2D41-CAFC-41EC-B0BF-1106E3F49F5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91180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DF71C3DC-F7BA-47D7-B49C-0769B0D20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D98A5CF5-BC90-4B8F-8481-B6B5A7CE4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4F922564-F388-420C-BBE2-218C3521B2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4E85D-2EB0-4FFA-8B7C-88A412318D24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652CE8A-CC14-436A-8673-B15814380B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522BDAF-2E8B-4BAF-A491-C9E28D6F1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D2D41-CAFC-41EC-B0BF-1106E3F49F51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Picture 6" descr="samo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457200" cy="42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1C3F0A15-7DF0-467D-AE8B-B81686614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10608949" y="7955"/>
            <a:ext cx="1563990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19636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-sfera.hr/dodatni-digitalni-sadrzaji/708dc87d-1a9d-4868-8ec7-3f5561f0893a/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arningapps.org/watch?v=pw3u8wnen19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s://www.e-sfera.hr/dodatni-digitalni-sadrzaji/708dc87d-1a9d-4868-8ec7-3f5561f0893a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learningapps.org/watch?v=p7ys6thu519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www.e-sfera.hr/dodatni-digitalni-sadrzaji/708dc87d-1a9d-4868-8ec7-3f5561f0893a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e-sfera.hr/dodatni-digitalni-sadrzaji/708dc87d-1a9d-4868-8ec7-3f5561f0893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EFC9445C-ECC7-41F0-B25E-1D01654269C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5218" y="85507"/>
            <a:ext cx="9144000" cy="56321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965D9E8-FAA5-4249-97B4-A7D20F86F7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3170" y="5841668"/>
            <a:ext cx="7791938" cy="840486"/>
          </a:xfrm>
          <a:solidFill>
            <a:srgbClr val="E42920"/>
          </a:solidFill>
        </p:spPr>
        <p:txBody>
          <a:bodyPr>
            <a:noAutofit/>
          </a:bodyPr>
          <a:lstStyle/>
          <a:p>
            <a:r>
              <a:rPr lang="hr-HR" b="1" dirty="0"/>
              <a:t>Hrane li se svi organizmi</a:t>
            </a:r>
          </a:p>
        </p:txBody>
      </p:sp>
    </p:spTree>
    <p:extLst>
      <p:ext uri="{BB962C8B-B14F-4D97-AF65-F5344CB8AC3E}">
        <p14:creationId xmlns:p14="http://schemas.microsoft.com/office/powerpoint/2010/main" xmlns="" val="3806088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C257A98-B480-47A2-B801-DA557EFEF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2138" y="157406"/>
            <a:ext cx="4898292" cy="538163"/>
          </a:xfrm>
        </p:spPr>
        <p:txBody>
          <a:bodyPr>
            <a:noAutofit/>
          </a:bodyPr>
          <a:lstStyle/>
          <a:p>
            <a:pPr algn="ctr"/>
            <a:r>
              <a:rPr lang="hr-HR" b="1" dirty="0" err="1">
                <a:solidFill>
                  <a:schemeClr val="accent6">
                    <a:lumMod val="75000"/>
                  </a:schemeClr>
                </a:solidFill>
              </a:rPr>
              <a:t>Autotrofni</a:t>
            </a:r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</a:rPr>
              <a:t>organizmi</a:t>
            </a:r>
            <a:endParaRPr lang="hr-H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2B0FBAA-54C1-462C-8F0F-225B6B8D6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68" y="2186354"/>
            <a:ext cx="7535389" cy="2174632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hr-HR" sz="3200" b="1" dirty="0"/>
              <a:t>fotosintezom</a:t>
            </a:r>
            <a:r>
              <a:rPr lang="hr-HR" sz="3200" dirty="0"/>
              <a:t> </a:t>
            </a:r>
            <a:r>
              <a:rPr lang="hr-HR" sz="3200" dirty="0" smtClean="0"/>
              <a:t>proizvode organske spojeve:</a:t>
            </a:r>
            <a:endParaRPr lang="hr-HR" sz="3200" dirty="0"/>
          </a:p>
          <a:p>
            <a:pPr marL="0" indent="0">
              <a:buClr>
                <a:schemeClr val="accent2">
                  <a:lumMod val="75000"/>
                </a:schemeClr>
              </a:buClr>
              <a:buNone/>
            </a:pPr>
            <a:r>
              <a:rPr lang="hr-HR" dirty="0" smtClean="0"/>
              <a:t>	6 </a:t>
            </a:r>
            <a:r>
              <a:rPr lang="hr-HR" dirty="0"/>
              <a:t>CO</a:t>
            </a:r>
            <a:r>
              <a:rPr lang="hr-HR" baseline="-25000" dirty="0"/>
              <a:t>2</a:t>
            </a:r>
            <a:r>
              <a:rPr lang="hr-HR" dirty="0"/>
              <a:t>  +  6 H</a:t>
            </a:r>
            <a:r>
              <a:rPr lang="hr-HR" baseline="-25000" dirty="0"/>
              <a:t>2</a:t>
            </a:r>
            <a:r>
              <a:rPr lang="hr-HR" dirty="0"/>
              <a:t>O        C</a:t>
            </a:r>
            <a:r>
              <a:rPr lang="hr-HR" baseline="-25000" dirty="0"/>
              <a:t>6</a:t>
            </a:r>
            <a:r>
              <a:rPr lang="hr-HR" dirty="0"/>
              <a:t>H</a:t>
            </a:r>
            <a:r>
              <a:rPr lang="hr-HR" baseline="-25000" dirty="0"/>
              <a:t>12</a:t>
            </a:r>
            <a:r>
              <a:rPr lang="hr-HR" dirty="0"/>
              <a:t>O</a:t>
            </a:r>
            <a:r>
              <a:rPr lang="hr-HR" baseline="-25000" dirty="0"/>
              <a:t>6</a:t>
            </a:r>
            <a:r>
              <a:rPr lang="hr-HR" dirty="0"/>
              <a:t>   + 6 O</a:t>
            </a:r>
            <a:r>
              <a:rPr lang="hr-HR" baseline="-25000" dirty="0"/>
              <a:t>2</a:t>
            </a:r>
          </a:p>
          <a:p>
            <a:pPr marL="0" indent="0">
              <a:buClr>
                <a:schemeClr val="accent2">
                  <a:lumMod val="75000"/>
                </a:schemeClr>
              </a:buClr>
              <a:buNone/>
            </a:pPr>
            <a:endParaRPr lang="hr-HR" sz="3200" baseline="-25000" dirty="0"/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hr-HR" sz="3200" dirty="0" err="1"/>
              <a:t>cijanobakterije</a:t>
            </a:r>
            <a:r>
              <a:rPr lang="hr-HR" sz="3200" dirty="0"/>
              <a:t>, alge, biljke</a:t>
            </a:r>
          </a:p>
        </p:txBody>
      </p:sp>
      <p:cxnSp>
        <p:nvCxnSpPr>
          <p:cNvPr id="8" name="Ravni poveznik sa strelicom 7">
            <a:extLst>
              <a:ext uri="{FF2B5EF4-FFF2-40B4-BE49-F238E27FC236}">
                <a16:creationId xmlns:a16="http://schemas.microsoft.com/office/drawing/2014/main" xmlns="" id="{962EAA77-7BCC-4EE0-B381-3E99E46D00AE}"/>
              </a:ext>
            </a:extLst>
          </p:cNvPr>
          <p:cNvCxnSpPr>
            <a:cxnSpLocks/>
          </p:cNvCxnSpPr>
          <p:nvPr/>
        </p:nvCxnSpPr>
        <p:spPr>
          <a:xfrm>
            <a:off x="3271523" y="2986490"/>
            <a:ext cx="49033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4A7EA514-6A0D-40B0-9E2F-1F06EA6E3338}"/>
              </a:ext>
            </a:extLst>
          </p:cNvPr>
          <p:cNvSpPr txBox="1"/>
          <p:nvPr/>
        </p:nvSpPr>
        <p:spPr>
          <a:xfrm flipH="1">
            <a:off x="1236796" y="5301067"/>
            <a:ext cx="36712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Istraži </a:t>
            </a:r>
          </a:p>
          <a:p>
            <a:r>
              <a:rPr lang="hr-HR" sz="2800" i="1" dirty="0">
                <a:solidFill>
                  <a:srgbClr val="00B050"/>
                </a:solidFill>
              </a:rPr>
              <a:t>Nastajanje hrane u listu</a:t>
            </a:r>
          </a:p>
          <a:p>
            <a:r>
              <a:rPr lang="hr-HR" sz="2800" i="1" dirty="0">
                <a:solidFill>
                  <a:srgbClr val="00B050"/>
                </a:solidFill>
              </a:rPr>
              <a:t>RB str. 69 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A7ED66AC-92D9-45D0-9253-EA8A0E8649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1418" y="1250439"/>
            <a:ext cx="4594479" cy="4649321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F3191BF3-50D6-46EE-97B8-31BF7E7FA335}"/>
              </a:ext>
            </a:extLst>
          </p:cNvPr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3179" y="5611447"/>
            <a:ext cx="790975" cy="67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20890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ADEC926-2B9A-448A-B11B-ADB718163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0037" y="168159"/>
            <a:ext cx="4509225" cy="691534"/>
          </a:xfrm>
        </p:spPr>
        <p:txBody>
          <a:bodyPr>
            <a:noAutofit/>
          </a:bodyPr>
          <a:lstStyle/>
          <a:p>
            <a:r>
              <a:rPr lang="hr-HR" sz="3700" b="1" dirty="0" err="1">
                <a:solidFill>
                  <a:schemeClr val="accent2">
                    <a:lumMod val="75000"/>
                  </a:schemeClr>
                </a:solidFill>
              </a:rPr>
              <a:t>Heterotrofni</a:t>
            </a:r>
            <a:r>
              <a:rPr lang="hr-HR" sz="37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3700" b="1" dirty="0" smtClean="0">
                <a:solidFill>
                  <a:schemeClr val="accent2">
                    <a:lumMod val="75000"/>
                  </a:schemeClr>
                </a:solidFill>
              </a:rPr>
              <a:t>organizmi</a:t>
            </a:r>
            <a:endParaRPr lang="hr-HR" sz="37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8076065-075C-4311-9BD5-74C14D21B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286" y="789673"/>
            <a:ext cx="11246088" cy="1226685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hr-HR" sz="3200" dirty="0"/>
              <a:t>jedu gotove organske </a:t>
            </a:r>
            <a:r>
              <a:rPr lang="hr-HR" sz="3200" dirty="0" smtClean="0"/>
              <a:t>proizvode</a:t>
            </a:r>
            <a:endParaRPr lang="hr-HR" sz="3200" dirty="0"/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hr-HR" sz="3200" dirty="0" smtClean="0"/>
              <a:t>bakterije</a:t>
            </a:r>
            <a:r>
              <a:rPr lang="hr-HR" sz="3200" dirty="0"/>
              <a:t>, </a:t>
            </a:r>
            <a:r>
              <a:rPr lang="hr-HR" sz="3200" dirty="0" err="1"/>
              <a:t>protisti</a:t>
            </a:r>
            <a:r>
              <a:rPr lang="hr-HR" sz="3200" dirty="0"/>
              <a:t>, gljive, životinje (biljožderi, mesožderi, svežderi)</a:t>
            </a:r>
          </a:p>
        </p:txBody>
      </p:sp>
      <p:pic>
        <p:nvPicPr>
          <p:cNvPr id="10" name="Slika 9" descr="Slika na kojoj se prikazuje medvjed, trava, na otvorenom, smeđe&#10;&#10;Opis je automatski generiran">
            <a:extLst>
              <a:ext uri="{FF2B5EF4-FFF2-40B4-BE49-F238E27FC236}">
                <a16:creationId xmlns:a16="http://schemas.microsoft.com/office/drawing/2014/main" xmlns="" id="{AC96AA1F-5AC9-47BC-9910-0877F9C6AB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7322" y="2139686"/>
            <a:ext cx="6355631" cy="4623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82449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083C82C-3BA8-4938-BB7B-2265F31DE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5360" y="710473"/>
            <a:ext cx="2375625" cy="774451"/>
          </a:xfrm>
        </p:spPr>
        <p:txBody>
          <a:bodyPr/>
          <a:lstStyle/>
          <a:p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Biljožderi</a:t>
            </a:r>
            <a:endParaRPr lang="hr-H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2E44CD4-E57E-447C-A357-A3898236A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4015" y="2620539"/>
            <a:ext cx="4528930" cy="2240630"/>
          </a:xfrm>
        </p:spPr>
        <p:txBody>
          <a:bodyPr>
            <a:no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hr-HR" sz="3200" dirty="0"/>
              <a:t>sjekutići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hr-HR" sz="3200" dirty="0"/>
              <a:t>kutnjaci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hr-HR" sz="3200" dirty="0" smtClean="0"/>
              <a:t>Dugačko crijevo</a:t>
            </a:r>
            <a:endParaRPr lang="hr-HR" sz="3200" dirty="0"/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hr-HR" sz="3200" dirty="0" err="1"/>
              <a:t>simbiontske</a:t>
            </a:r>
            <a:r>
              <a:rPr lang="hr-HR" sz="3200" dirty="0"/>
              <a:t> bakterije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dirty="0"/>
              <a:t> </a:t>
            </a:r>
            <a:br>
              <a:rPr lang="hr-HR" dirty="0"/>
            </a:br>
            <a:endParaRPr lang="hr-HR" dirty="0"/>
          </a:p>
        </p:txBody>
      </p:sp>
      <p:pic>
        <p:nvPicPr>
          <p:cNvPr id="7" name="Slika 6" descr="Slika na kojoj se prikazuje krava, smeđe, životinja, sisavac&#10;&#10;Opis je automatski generiran">
            <a:extLst>
              <a:ext uri="{FF2B5EF4-FFF2-40B4-BE49-F238E27FC236}">
                <a16:creationId xmlns:a16="http://schemas.microsoft.com/office/drawing/2014/main" xmlns="" id="{14FDE64C-F808-4002-93E8-CD3CE00916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92" t="4215" r="15114" b="5421"/>
          <a:stretch>
            <a:fillRect/>
          </a:stretch>
        </p:blipFill>
        <p:spPr>
          <a:xfrm>
            <a:off x="515814" y="801078"/>
            <a:ext cx="3430954" cy="56974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42A0543C-D2B6-4B6A-A43E-BA065DD5CB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08329" y="870123"/>
            <a:ext cx="2792186" cy="17501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C166AFF4-E07E-41A5-9D24-233DF5FA5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t="10516" r="5362" b="8709"/>
          <a:stretch>
            <a:fillRect/>
          </a:stretch>
        </p:blipFill>
        <p:spPr bwMode="auto">
          <a:xfrm>
            <a:off x="9038724" y="5830276"/>
            <a:ext cx="699246" cy="65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Naslov 1">
            <a:extLst>
              <a:ext uri="{FF2B5EF4-FFF2-40B4-BE49-F238E27FC236}">
                <a16:creationId xmlns:a16="http://schemas.microsoft.com/office/drawing/2014/main" xmlns="" id="{5ADEC926-2B9A-448A-B11B-ADB718163085}"/>
              </a:ext>
            </a:extLst>
          </p:cNvPr>
          <p:cNvSpPr txBox="1">
            <a:spLocks/>
          </p:cNvSpPr>
          <p:nvPr/>
        </p:nvSpPr>
        <p:spPr>
          <a:xfrm>
            <a:off x="3650037" y="168159"/>
            <a:ext cx="4509225" cy="6915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700" b="1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Heterotrofni organizmi</a:t>
            </a:r>
            <a:endParaRPr kumimoji="0" lang="hr-HR" sz="3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45785" y="5642708"/>
            <a:ext cx="2008554" cy="996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hr-HR" sz="2800" dirty="0" smtClean="0">
                <a:solidFill>
                  <a:prstClr val="black"/>
                </a:solidFill>
              </a:rPr>
              <a:t> </a:t>
            </a:r>
            <a:r>
              <a:rPr lang="hr-HR" sz="2800" dirty="0" smtClean="0">
                <a:solidFill>
                  <a:prstClr val="black"/>
                </a:solidFill>
                <a:hlinkClick r:id="rId5"/>
              </a:rPr>
              <a:t>Vizualno </a:t>
            </a:r>
            <a:r>
              <a:rPr lang="hr-HR" sz="2800" dirty="0" smtClean="0">
                <a:solidFill>
                  <a:srgbClr val="0070C0"/>
                </a:solidFill>
                <a:hlinkClick r:id="rId5"/>
              </a:rPr>
              <a:t>+</a:t>
            </a:r>
            <a:endParaRPr lang="hr-HR" sz="2800" dirty="0" smtClean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hr-HR" sz="2800" dirty="0" smtClean="0">
                <a:solidFill>
                  <a:prstClr val="black"/>
                </a:solidFill>
                <a:hlinkClick r:id="rId5"/>
              </a:rPr>
              <a:t>Zanimljivosti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9420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DD378E9-2FB6-49C0-81FB-673DD9B25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551" y="1208034"/>
            <a:ext cx="2603288" cy="557361"/>
          </a:xfrm>
        </p:spPr>
        <p:txBody>
          <a:bodyPr>
            <a:noAutofit/>
          </a:bodyPr>
          <a:lstStyle/>
          <a:p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Mesožderi</a:t>
            </a:r>
            <a:endParaRPr lang="hr-H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C98E09F-6850-48D8-87DB-F014497CB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61" y="2281238"/>
            <a:ext cx="3173782" cy="1721462"/>
          </a:xfrm>
        </p:spPr>
        <p:txBody>
          <a:bodyPr>
            <a:no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hr-HR" sz="3200" dirty="0"/>
              <a:t>očnjaci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hr-HR" sz="3200" dirty="0"/>
              <a:t>kutnjaci (derači)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hr-HR" sz="3200" dirty="0"/>
              <a:t>crijevo </a:t>
            </a:r>
            <a:r>
              <a:rPr lang="hr-HR" sz="3200" dirty="0" smtClean="0"/>
              <a:t>kratko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Slika 4" descr="Slika na kojoj se prikazuje sisavac, životinja, pas&#10;&#10;Opis je automatski generiran">
            <a:extLst>
              <a:ext uri="{FF2B5EF4-FFF2-40B4-BE49-F238E27FC236}">
                <a16:creationId xmlns:a16="http://schemas.microsoft.com/office/drawing/2014/main" xmlns="" id="{80A82C85-6E7B-4DC3-8CC5-2801A7C37F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50" t="9233" r="12106" b="7749"/>
          <a:stretch>
            <a:fillRect/>
          </a:stretch>
        </p:blipFill>
        <p:spPr>
          <a:xfrm>
            <a:off x="6369539" y="1504461"/>
            <a:ext cx="5658338" cy="42359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72293067-DBD4-4039-BDB0-69BD9A5CCC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8474" y="2365983"/>
            <a:ext cx="2475796" cy="16628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Naslov 1">
            <a:extLst>
              <a:ext uri="{FF2B5EF4-FFF2-40B4-BE49-F238E27FC236}">
                <a16:creationId xmlns:a16="http://schemas.microsoft.com/office/drawing/2014/main" xmlns="" id="{5ADEC926-2B9A-448A-B11B-ADB718163085}"/>
              </a:ext>
            </a:extLst>
          </p:cNvPr>
          <p:cNvSpPr txBox="1">
            <a:spLocks/>
          </p:cNvSpPr>
          <p:nvPr/>
        </p:nvSpPr>
        <p:spPr>
          <a:xfrm>
            <a:off x="3681819" y="192014"/>
            <a:ext cx="4509225" cy="6915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Heterotrofni</a:t>
            </a:r>
            <a:r>
              <a:rPr kumimoji="0" lang="hr-HR" sz="3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organizmi</a:t>
            </a:r>
            <a:endParaRPr kumimoji="0" lang="hr-HR" sz="3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4492" y="5572660"/>
            <a:ext cx="2133600" cy="996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hr-HR" sz="2800" dirty="0" smtClean="0">
                <a:solidFill>
                  <a:prstClr val="black"/>
                </a:solidFill>
              </a:rPr>
              <a:t> </a:t>
            </a:r>
            <a:r>
              <a:rPr lang="hr-HR" sz="2800" dirty="0" smtClean="0">
                <a:solidFill>
                  <a:prstClr val="black"/>
                </a:solidFill>
                <a:hlinkClick r:id="rId4"/>
              </a:rPr>
              <a:t>Vizualno </a:t>
            </a:r>
            <a:r>
              <a:rPr lang="hr-HR" sz="2800" dirty="0" smtClean="0">
                <a:solidFill>
                  <a:srgbClr val="0070C0"/>
                </a:solidFill>
                <a:hlinkClick r:id="rId4"/>
              </a:rPr>
              <a:t>+</a:t>
            </a:r>
            <a:endParaRPr lang="hr-HR" sz="2800" dirty="0" smtClean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hr-HR" sz="2800" dirty="0" smtClean="0">
                <a:solidFill>
                  <a:prstClr val="black"/>
                </a:solidFill>
                <a:hlinkClick r:id="rId4"/>
              </a:rPr>
              <a:t>Zanimljivosti</a:t>
            </a:r>
            <a:endParaRPr lang="hr-HR" sz="2800" dirty="0" smtClean="0">
              <a:solidFill>
                <a:prstClr val="black"/>
              </a:solidFill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C166AFF4-E07E-41A5-9D24-233DF5FA5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t="10516" r="5362" b="8709"/>
          <a:stretch>
            <a:fillRect/>
          </a:stretch>
        </p:blipFill>
        <p:spPr bwMode="auto">
          <a:xfrm>
            <a:off x="316755" y="5736491"/>
            <a:ext cx="699246" cy="65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7405700" y="6213746"/>
            <a:ext cx="4667945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hr-HR" sz="2800" dirty="0" smtClean="0">
                <a:solidFill>
                  <a:prstClr val="black"/>
                </a:solidFill>
                <a:hlinkClick r:id="rId6"/>
              </a:rPr>
              <a:t>Provjeri znanje – Način ishrane</a:t>
            </a:r>
            <a:endParaRPr lang="hr-HR" sz="2800" dirty="0">
              <a:solidFill>
                <a:prstClr val="black"/>
              </a:solidFill>
            </a:endParaRPr>
          </a:p>
        </p:txBody>
      </p:sp>
      <p:pic>
        <p:nvPicPr>
          <p:cNvPr id="15" name="Slika 7">
            <a:extLst>
              <a:ext uri="{FF2B5EF4-FFF2-40B4-BE49-F238E27FC236}">
                <a16:creationId xmlns:a16="http://schemas.microsoft.com/office/drawing/2014/main" xmlns="" id="{B36A06AA-52B5-4012-B2E6-EBE3F9C2258D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37" t="4694" r="6458" b="8351"/>
          <a:stretch>
            <a:fillRect/>
          </a:stretch>
        </p:blipFill>
        <p:spPr bwMode="auto">
          <a:xfrm>
            <a:off x="6744680" y="6135074"/>
            <a:ext cx="625231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7639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toaletni pribor&#10;&#10;Opis je automatski generiran">
            <a:extLst>
              <a:ext uri="{FF2B5EF4-FFF2-40B4-BE49-F238E27FC236}">
                <a16:creationId xmlns:a16="http://schemas.microsoft.com/office/drawing/2014/main" xmlns="" id="{CC631514-35BC-45F3-8255-1EACA649A1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57" r="8586"/>
          <a:stretch/>
        </p:blipFill>
        <p:spPr>
          <a:xfrm>
            <a:off x="1106558" y="2586892"/>
            <a:ext cx="4757182" cy="38365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30E9BE1B-5F63-4DED-8BEA-13C1CA83F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1693" y="1750975"/>
            <a:ext cx="5196979" cy="648345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hr-HR" sz="3200" dirty="0"/>
              <a:t>s</a:t>
            </a:r>
            <a:r>
              <a:rPr lang="hr-HR" sz="3200" dirty="0" smtClean="0"/>
              <a:t>vi </a:t>
            </a:r>
            <a:r>
              <a:rPr lang="hr-HR" sz="3200" dirty="0"/>
              <a:t>zubi podjednako razvijeni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E42E121-3886-4713-9B31-AB9BD1390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412" y="799510"/>
            <a:ext cx="2069441" cy="755755"/>
          </a:xfrm>
        </p:spPr>
        <p:txBody>
          <a:bodyPr>
            <a:noAutofit/>
          </a:bodyPr>
          <a:lstStyle/>
          <a:p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</a:rPr>
              <a:t>Svežderi</a:t>
            </a:r>
            <a:endParaRPr lang="hr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Slika 6" descr="Slika na kojoj se prikazuje životinja, sisavac, hominid, primat&#10;&#10;Opis je automatski generiran">
            <a:extLst>
              <a:ext uri="{FF2B5EF4-FFF2-40B4-BE49-F238E27FC236}">
                <a16:creationId xmlns:a16="http://schemas.microsoft.com/office/drawing/2014/main" xmlns="" id="{9A941C84-73AB-483C-B941-2CD2414169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4741" y="3239723"/>
            <a:ext cx="2571106" cy="21989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Naslov 1">
            <a:extLst>
              <a:ext uri="{FF2B5EF4-FFF2-40B4-BE49-F238E27FC236}">
                <a16:creationId xmlns:a16="http://schemas.microsoft.com/office/drawing/2014/main" xmlns="" id="{5ADEC926-2B9A-448A-B11B-ADB718163085}"/>
              </a:ext>
            </a:extLst>
          </p:cNvPr>
          <p:cNvSpPr txBox="1">
            <a:spLocks/>
          </p:cNvSpPr>
          <p:nvPr/>
        </p:nvSpPr>
        <p:spPr>
          <a:xfrm>
            <a:off x="3650037" y="168159"/>
            <a:ext cx="4509225" cy="6915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Heterotrofni</a:t>
            </a:r>
            <a:r>
              <a:rPr kumimoji="0" lang="hr-HR" sz="3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organizmi</a:t>
            </a:r>
            <a:endParaRPr kumimoji="0" lang="hr-HR" sz="3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44570" y="5878119"/>
            <a:ext cx="453019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hr-HR" sz="2800" dirty="0" smtClean="0">
                <a:solidFill>
                  <a:prstClr val="black"/>
                </a:solidFill>
                <a:hlinkClick r:id="rId4"/>
              </a:rPr>
              <a:t>Provjeri znanje - </a:t>
            </a:r>
            <a:r>
              <a:rPr lang="hr-HR" sz="2800" dirty="0" err="1" smtClean="0">
                <a:solidFill>
                  <a:prstClr val="black"/>
                </a:solidFill>
                <a:hlinkClick r:id="rId4"/>
              </a:rPr>
              <a:t>Autotrofan</a:t>
            </a:r>
            <a:r>
              <a:rPr lang="hr-HR" sz="2800" dirty="0" smtClean="0">
                <a:solidFill>
                  <a:prstClr val="black"/>
                </a:solidFill>
                <a:hlinkClick r:id="rId4"/>
              </a:rPr>
              <a:t> ili </a:t>
            </a:r>
            <a:r>
              <a:rPr lang="hr-HR" sz="2800" dirty="0" err="1" smtClean="0">
                <a:solidFill>
                  <a:prstClr val="black"/>
                </a:solidFill>
                <a:hlinkClick r:id="rId4"/>
              </a:rPr>
              <a:t>heterotrofan</a:t>
            </a:r>
            <a:r>
              <a:rPr lang="hr-HR" sz="2800" dirty="0" smtClean="0">
                <a:solidFill>
                  <a:prstClr val="black"/>
                </a:solidFill>
                <a:hlinkClick r:id="rId4"/>
              </a:rPr>
              <a:t> organizam?</a:t>
            </a:r>
            <a:endParaRPr lang="hr-HR" sz="2800" dirty="0">
              <a:solidFill>
                <a:prstClr val="black"/>
              </a:solidFill>
            </a:endParaRPr>
          </a:p>
        </p:txBody>
      </p:sp>
      <p:pic>
        <p:nvPicPr>
          <p:cNvPr id="12" name="Slika 7">
            <a:extLst>
              <a:ext uri="{FF2B5EF4-FFF2-40B4-BE49-F238E27FC236}">
                <a16:creationId xmlns:a16="http://schemas.microsoft.com/office/drawing/2014/main" xmlns="" id="{B36A06AA-52B5-4012-B2E6-EBE3F9C2258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37" t="4694" r="6458" b="8351"/>
          <a:stretch>
            <a:fillRect/>
          </a:stretch>
        </p:blipFill>
        <p:spPr bwMode="auto">
          <a:xfrm>
            <a:off x="6885356" y="6017844"/>
            <a:ext cx="625231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2256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DC6B3C1-FE90-470B-B1E8-3187EFC77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5338" y="341679"/>
            <a:ext cx="5351585" cy="799367"/>
          </a:xfrm>
        </p:spPr>
        <p:txBody>
          <a:bodyPr>
            <a:noAutofit/>
          </a:bodyPr>
          <a:lstStyle/>
          <a:p>
            <a:pPr algn="ctr"/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Jednostanični </a:t>
            </a:r>
            <a:r>
              <a:rPr lang="hr-HR" b="1" dirty="0" err="1">
                <a:solidFill>
                  <a:schemeClr val="accent1">
                    <a:lumMod val="75000"/>
                  </a:schemeClr>
                </a:solidFill>
              </a:rPr>
              <a:t>oganizmi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B24C297-654E-4432-987B-3172BB099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354" y="1563076"/>
            <a:ext cx="7868139" cy="1164493"/>
          </a:xfrm>
        </p:spPr>
        <p:txBody>
          <a:bodyPr>
            <a:noAutofit/>
          </a:bodyPr>
          <a:lstStyle/>
          <a:p>
            <a:pPr marL="0" indent="0">
              <a:buClr>
                <a:schemeClr val="accent1">
                  <a:lumMod val="75000"/>
                </a:schemeClr>
              </a:buClr>
            </a:pPr>
            <a:r>
              <a:rPr lang="hr-HR" sz="3200" dirty="0" smtClean="0"/>
              <a:t>   </a:t>
            </a:r>
            <a:r>
              <a:rPr lang="hr-HR" sz="3200" dirty="0" smtClean="0">
                <a:solidFill>
                  <a:schemeClr val="accent6">
                    <a:lumMod val="75000"/>
                  </a:schemeClr>
                </a:solidFill>
              </a:rPr>
              <a:t>Papučica</a:t>
            </a:r>
            <a:r>
              <a:rPr lang="hr-HR" sz="3200" dirty="0"/>
              <a:t>,</a:t>
            </a:r>
            <a:r>
              <a:rPr lang="hr-HR" sz="3200" dirty="0">
                <a:solidFill>
                  <a:schemeClr val="accent6">
                    <a:lumMod val="75000"/>
                  </a:schemeClr>
                </a:solidFill>
              </a:rPr>
              <a:t> ameba </a:t>
            </a:r>
            <a:r>
              <a:rPr lang="hr-HR" sz="3200" dirty="0"/>
              <a:t>– hranidbeni </a:t>
            </a:r>
            <a:r>
              <a:rPr lang="hr-HR" sz="3200" dirty="0" smtClean="0"/>
              <a:t>mjehurići</a:t>
            </a:r>
          </a:p>
          <a:p>
            <a:pPr marL="0" indent="0">
              <a:buClr>
                <a:schemeClr val="accent1">
                  <a:lumMod val="75000"/>
                </a:schemeClr>
              </a:buClr>
            </a:pPr>
            <a:r>
              <a:rPr lang="hr-HR" sz="3200" dirty="0" smtClean="0"/>
              <a:t>   </a:t>
            </a:r>
            <a:r>
              <a:rPr lang="hr-HR" sz="3200" dirty="0" err="1" smtClean="0">
                <a:solidFill>
                  <a:schemeClr val="accent6">
                    <a:lumMod val="75000"/>
                  </a:schemeClr>
                </a:solidFill>
              </a:rPr>
              <a:t>Euglena</a:t>
            </a:r>
            <a:r>
              <a:rPr lang="hr-HR" sz="3200" dirty="0" smtClean="0"/>
              <a:t> – </a:t>
            </a:r>
            <a:r>
              <a:rPr lang="hr-HR" sz="3200" dirty="0" err="1" smtClean="0"/>
              <a:t>autotrofna</a:t>
            </a:r>
            <a:r>
              <a:rPr lang="hr-HR" sz="3200" dirty="0" smtClean="0"/>
              <a:t> i </a:t>
            </a:r>
            <a:r>
              <a:rPr lang="hr-HR" sz="3200" dirty="0" err="1" smtClean="0"/>
              <a:t>heterotrofna</a:t>
            </a:r>
            <a:r>
              <a:rPr lang="hr-HR" sz="3200" dirty="0" smtClean="0"/>
              <a:t> ishrana</a:t>
            </a:r>
          </a:p>
          <a:p>
            <a:pPr marL="0" indent="0">
              <a:buClr>
                <a:schemeClr val="accent1">
                  <a:lumMod val="75000"/>
                </a:schemeClr>
              </a:buClr>
            </a:pPr>
            <a:endParaRPr lang="hr-HR" sz="3200" dirty="0"/>
          </a:p>
        </p:txBody>
      </p:sp>
      <p:pic>
        <p:nvPicPr>
          <p:cNvPr id="6" name="Slika 5" descr="Slika na kojoj se prikazuje nebo&#10;&#10;Opis je automatski generiran">
            <a:extLst>
              <a:ext uri="{FF2B5EF4-FFF2-40B4-BE49-F238E27FC236}">
                <a16:creationId xmlns:a16="http://schemas.microsoft.com/office/drawing/2014/main" xmlns="" id="{CDD65AA2-E562-4D66-A0AC-3F929C4869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682" y="3357441"/>
            <a:ext cx="3365609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Slika 7" descr="Slika na kojoj se prikazuje ukras za kosu&#10;&#10;Opis je automatski generiran">
            <a:extLst>
              <a:ext uri="{FF2B5EF4-FFF2-40B4-BE49-F238E27FC236}">
                <a16:creationId xmlns:a16="http://schemas.microsoft.com/office/drawing/2014/main" xmlns="" id="{15FBAAD6-C515-4B58-A376-BF0978824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8247" y="3386796"/>
            <a:ext cx="3561837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xmlns="" id="{F19534A5-626A-4C2F-A8B9-320FCB9EA4B3}"/>
              </a:ext>
            </a:extLst>
          </p:cNvPr>
          <p:cNvSpPr txBox="1">
            <a:spLocks/>
          </p:cNvSpPr>
          <p:nvPr/>
        </p:nvSpPr>
        <p:spPr>
          <a:xfrm>
            <a:off x="799612" y="6236303"/>
            <a:ext cx="4593004" cy="4771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DDS </a:t>
            </a: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ISTRAŽI </a:t>
            </a:r>
            <a:r>
              <a:rPr kumimoji="0" lang="hr-HR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Prehrana papučice</a:t>
            </a:r>
            <a:endParaRPr kumimoji="0" lang="hr-HR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hlinkClick r:id="rId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Slika 5">
            <a:extLst>
              <a:ext uri="{FF2B5EF4-FFF2-40B4-BE49-F238E27FC236}">
                <a16:creationId xmlns:a16="http://schemas.microsoft.com/office/drawing/2014/main" xmlns="" id="{EB16920A-D556-487C-8B56-63042FE89B5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44" t="9517" r="9791" b="6426"/>
          <a:stretch>
            <a:fillRect/>
          </a:stretch>
        </p:blipFill>
        <p:spPr bwMode="auto">
          <a:xfrm>
            <a:off x="140677" y="6158523"/>
            <a:ext cx="609600" cy="562707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8276495" y="3393030"/>
            <a:ext cx="3411695" cy="2520000"/>
            <a:chOff x="8276495" y="3393030"/>
            <a:chExt cx="3411695" cy="2520000"/>
          </a:xfrm>
        </p:grpSpPr>
        <p:pic>
          <p:nvPicPr>
            <p:cNvPr id="9" name="Slika 5" descr="Slika na kojoj se prikazuje životinja, beskralješnjak, osoba, crv&#10;&#10;Opis je automatski generiran">
              <a:extLst>
                <a:ext uri="{FF2B5EF4-FFF2-40B4-BE49-F238E27FC236}">
                  <a16:creationId xmlns:a16="http://schemas.microsoft.com/office/drawing/2014/main" xmlns="" id="{2E9AD8B0-7291-4A39-AB6D-A03E1C720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2707" t="35991" r="20611" b="25495"/>
            <a:stretch>
              <a:fillRect/>
            </a:stretch>
          </p:blipFill>
          <p:spPr>
            <a:xfrm>
              <a:off x="8276495" y="3393030"/>
              <a:ext cx="3411695" cy="2520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10503877" y="5666155"/>
              <a:ext cx="11801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900" dirty="0" smtClean="0">
                  <a:solidFill>
                    <a:schemeClr val="bg1"/>
                  </a:solidFill>
                </a:rPr>
                <a:t>Foto: </a:t>
              </a:r>
              <a:r>
                <a:rPr lang="hr-HR" sz="900" dirty="0" err="1" smtClean="0">
                  <a:solidFill>
                    <a:schemeClr val="bg1"/>
                  </a:solidFill>
                </a:rPr>
                <a:t>dr</a:t>
              </a:r>
              <a:r>
                <a:rPr lang="hr-HR" sz="900" dirty="0" smtClean="0">
                  <a:solidFill>
                    <a:schemeClr val="bg1"/>
                  </a:solidFill>
                </a:rPr>
                <a:t>. </a:t>
              </a:r>
              <a:r>
                <a:rPr lang="hr-HR" sz="900" dirty="0" err="1" smtClean="0">
                  <a:solidFill>
                    <a:schemeClr val="bg1"/>
                  </a:solidFill>
                </a:rPr>
                <a:t>Yuuji</a:t>
              </a:r>
              <a:r>
                <a:rPr lang="hr-HR" sz="900" dirty="0" smtClean="0">
                  <a:solidFill>
                    <a:schemeClr val="bg1"/>
                  </a:solidFill>
                </a:rPr>
                <a:t> </a:t>
              </a:r>
              <a:r>
                <a:rPr lang="hr-HR" sz="900" dirty="0" err="1" smtClean="0">
                  <a:solidFill>
                    <a:schemeClr val="bg1"/>
                  </a:solidFill>
                </a:rPr>
                <a:t>Tsukii</a:t>
              </a:r>
              <a:endParaRPr lang="hr-HR" sz="9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2851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FE370F8-B3CA-4A52-BD32-5FF28FC45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938" y="813534"/>
            <a:ext cx="7930661" cy="1757727"/>
          </a:xfrm>
        </p:spPr>
        <p:txBody>
          <a:bodyPr>
            <a:noAutofit/>
          </a:bodyPr>
          <a:lstStyle/>
          <a:p>
            <a:pPr marL="0" indent="0">
              <a:buClr>
                <a:schemeClr val="accent5">
                  <a:lumMod val="75000"/>
                </a:schemeClr>
              </a:buClr>
            </a:pPr>
            <a:r>
              <a:rPr lang="hr-HR" sz="3200" dirty="0" smtClean="0"/>
              <a:t>   </a:t>
            </a:r>
            <a:r>
              <a:rPr lang="hr-HR" sz="3200" dirty="0" smtClean="0">
                <a:solidFill>
                  <a:schemeClr val="accent6">
                    <a:lumMod val="75000"/>
                  </a:schemeClr>
                </a:solidFill>
              </a:rPr>
              <a:t>Bakterije</a:t>
            </a:r>
            <a:endParaRPr lang="hr-HR" sz="3200" dirty="0" smtClean="0"/>
          </a:p>
          <a:p>
            <a:pPr marL="0" indent="0">
              <a:buClr>
                <a:schemeClr val="accent5">
                  <a:lumMod val="75000"/>
                </a:schemeClr>
              </a:buClr>
              <a:buNone/>
            </a:pPr>
            <a:r>
              <a:rPr lang="hr-HR" sz="3200" dirty="0" smtClean="0"/>
              <a:t>     – </a:t>
            </a:r>
            <a:r>
              <a:rPr lang="hr-HR" sz="3200" dirty="0" err="1"/>
              <a:t>autotrofne</a:t>
            </a:r>
            <a:endParaRPr lang="hr-HR" sz="3200" dirty="0"/>
          </a:p>
          <a:p>
            <a:pPr marL="0" indent="0">
              <a:buClr>
                <a:schemeClr val="accent5">
                  <a:lumMod val="75000"/>
                </a:schemeClr>
              </a:buClr>
              <a:buNone/>
            </a:pPr>
            <a:r>
              <a:rPr lang="hr-HR" sz="3200" dirty="0"/>
              <a:t>     </a:t>
            </a:r>
            <a:r>
              <a:rPr lang="hr-HR" sz="3200" dirty="0" smtClean="0"/>
              <a:t>– </a:t>
            </a:r>
            <a:r>
              <a:rPr lang="hr-HR" sz="3200" dirty="0" err="1" smtClean="0"/>
              <a:t>heterotrofne</a:t>
            </a:r>
            <a:r>
              <a:rPr lang="hr-HR" sz="3200" dirty="0" smtClean="0"/>
              <a:t>: </a:t>
            </a:r>
            <a:r>
              <a:rPr lang="hr-HR" sz="3200" dirty="0" err="1" smtClean="0"/>
              <a:t>saprofiti</a:t>
            </a:r>
            <a:r>
              <a:rPr lang="hr-HR" sz="3200" dirty="0"/>
              <a:t>,  paraziti, </a:t>
            </a:r>
            <a:r>
              <a:rPr lang="hr-HR" sz="3200" dirty="0" err="1"/>
              <a:t>simbionti</a:t>
            </a:r>
            <a:endParaRPr lang="hr-HR" sz="3200" dirty="0"/>
          </a:p>
          <a:p>
            <a:endParaRPr lang="hr-HR" dirty="0"/>
          </a:p>
        </p:txBody>
      </p:sp>
      <p:pic>
        <p:nvPicPr>
          <p:cNvPr id="6" name="Slika 5" descr="Slika na kojoj se prikazuje životinja&#10;&#10;Opis je automatski generiran">
            <a:extLst>
              <a:ext uri="{FF2B5EF4-FFF2-40B4-BE49-F238E27FC236}">
                <a16:creationId xmlns:a16="http://schemas.microsoft.com/office/drawing/2014/main" xmlns="" id="{296317C7-A637-40B5-93E3-508597BE83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3492" y="2828789"/>
            <a:ext cx="5040001" cy="37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Slika 7" descr="Slika na kojoj se prikazuje na zatvorenom, hrana, cipele&#10;&#10;Opis je automatski generiran">
            <a:extLst>
              <a:ext uri="{FF2B5EF4-FFF2-40B4-BE49-F238E27FC236}">
                <a16:creationId xmlns:a16="http://schemas.microsoft.com/office/drawing/2014/main" xmlns="" id="{8C06CB69-1188-4C48-97B6-C3DF0521C4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311"/>
          <a:stretch>
            <a:fillRect/>
          </a:stretch>
        </p:blipFill>
        <p:spPr>
          <a:xfrm>
            <a:off x="6347686" y="2844420"/>
            <a:ext cx="5039329" cy="37480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Naslov 1">
            <a:extLst>
              <a:ext uri="{FF2B5EF4-FFF2-40B4-BE49-F238E27FC236}">
                <a16:creationId xmlns:a16="http://schemas.microsoft.com/office/drawing/2014/main" xmlns="" id="{1DC6B3C1-FE90-470B-B1E8-3187EFC77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0969" y="146295"/>
            <a:ext cx="5351585" cy="643060"/>
          </a:xfrm>
        </p:spPr>
        <p:txBody>
          <a:bodyPr>
            <a:noAutofit/>
          </a:bodyPr>
          <a:lstStyle/>
          <a:p>
            <a:pPr algn="ctr"/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Jednostanični </a:t>
            </a:r>
            <a:r>
              <a:rPr lang="hr-HR" b="1" dirty="0" err="1">
                <a:solidFill>
                  <a:schemeClr val="accent1">
                    <a:lumMod val="75000"/>
                  </a:schemeClr>
                </a:solidFill>
              </a:rPr>
              <a:t>oganizmi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036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19534A5-626A-4C2F-A8B9-320FCB9EA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9754" y="2985782"/>
            <a:ext cx="3055815" cy="507696"/>
          </a:xfrm>
          <a:ln w="57150">
            <a:solidFill>
              <a:srgbClr val="B0EED5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r-HR" b="1" dirty="0" smtClean="0"/>
              <a:t>DDS </a:t>
            </a:r>
            <a:r>
              <a:rPr lang="hr-HR" dirty="0" smtClean="0">
                <a:hlinkClick r:id="rId2"/>
              </a:rPr>
              <a:t>Provjeri </a:t>
            </a:r>
            <a:r>
              <a:rPr lang="hr-HR" dirty="0">
                <a:hlinkClick r:id="rId2"/>
              </a:rPr>
              <a:t>znanje</a:t>
            </a:r>
            <a:endParaRPr lang="hr-HR" dirty="0"/>
          </a:p>
          <a:p>
            <a:pPr marL="0" indent="0">
              <a:buNone/>
            </a:pPr>
            <a:endParaRPr lang="hr-HR" i="1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B36A06AA-52B5-4012-B2E6-EBE3F9C2258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37" t="4694" r="6458" b="8351"/>
          <a:stretch>
            <a:fillRect/>
          </a:stretch>
        </p:blipFill>
        <p:spPr bwMode="auto">
          <a:xfrm>
            <a:off x="3618522" y="1953847"/>
            <a:ext cx="937846" cy="922216"/>
          </a:xfrm>
          <a:prstGeom prst="rect">
            <a:avLst/>
          </a:prstGeom>
          <a:noFill/>
        </p:spPr>
      </p:pic>
      <p:pic>
        <p:nvPicPr>
          <p:cNvPr id="5" name="Slika 5">
            <a:extLst>
              <a:ext uri="{FF2B5EF4-FFF2-40B4-BE49-F238E27FC236}">
                <a16:creationId xmlns:a16="http://schemas.microsoft.com/office/drawing/2014/main" xmlns="" id="{A7ED66AC-92D9-45D0-9253-EA8A0E8649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3726" y="1055055"/>
            <a:ext cx="4594479" cy="4649321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319419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134</Words>
  <Application>Microsoft Office PowerPoint</Application>
  <PresentationFormat>Custom</PresentationFormat>
  <Paragraphs>46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Tema sustava Office</vt:lpstr>
      <vt:lpstr>Hrane li se svi organizmi</vt:lpstr>
      <vt:lpstr>Autotrofni organizmi</vt:lpstr>
      <vt:lpstr>Heterotrofni organizmi</vt:lpstr>
      <vt:lpstr>Biljožderi</vt:lpstr>
      <vt:lpstr>Mesožderi</vt:lpstr>
      <vt:lpstr>Svežderi</vt:lpstr>
      <vt:lpstr>Jednostanični oganizmi </vt:lpstr>
      <vt:lpstr>Jednostanični oganizmi 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Hrane li se svi organizmi</dc:title>
  <dc:creator>LEOPOLDINA Vitković</dc:creator>
  <cp:lastModifiedBy>sk-imahecic</cp:lastModifiedBy>
  <cp:revision>38</cp:revision>
  <dcterms:created xsi:type="dcterms:W3CDTF">2019-04-12T18:23:07Z</dcterms:created>
  <dcterms:modified xsi:type="dcterms:W3CDTF">2019-08-06T09:52:40Z</dcterms:modified>
</cp:coreProperties>
</file>